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ngesInfos/changesInfo1.xml" ContentType="application/vnd.ms-powerpoint.changesinfo+xml"/>
  <Override PartName="/ppt/media/image11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89750" cy="100203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9DC36D6C-034A-4D18-8D7E-8A29DFE528DA}">
          <p14:sldIdLst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72E"/>
    <a:srgbClr val="BCCD84"/>
    <a:srgbClr val="447300"/>
    <a:srgbClr val="64452C"/>
    <a:srgbClr val="A87A47"/>
    <a:srgbClr val="E2A668"/>
    <a:srgbClr val="5F3B1F"/>
    <a:srgbClr val="5D4022"/>
    <a:srgbClr val="2167BA"/>
    <a:srgbClr val="BDBF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2D9DEE-B754-40AF-8F9D-2272165089F3}" v="57" dt="2022-07-24T03:00:54.4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95492" autoAdjust="0"/>
  </p:normalViewPr>
  <p:slideViewPr>
    <p:cSldViewPr snapToGrid="0" showGuides="1">
      <p:cViewPr varScale="1">
        <p:scale>
          <a:sx n="107" d="100"/>
          <a:sy n="107" d="100"/>
        </p:scale>
        <p:origin x="1092" y="102"/>
      </p:cViewPr>
      <p:guideLst>
        <p:guide orient="horz" pos="218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microsoft.com/office/2015/10/relationships/revisionInfo" Target="revisionInfo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잔 마왕" userId="98e7bb4ea40e3576" providerId="LiveId" clId="{F72D9DEE-B754-40AF-8F9D-2272165089F3}"/>
    <pc:docChg chg="undo custSel addSld modSld modSection">
      <pc:chgData name="잔 마왕" userId="98e7bb4ea40e3576" providerId="LiveId" clId="{F72D9DEE-B754-40AF-8F9D-2272165089F3}" dt="2022-07-24T03:01:08.890" v="715" actId="14100"/>
      <pc:docMkLst>
        <pc:docMk/>
      </pc:docMkLst>
      <pc:sldChg chg="modSp mod">
        <pc:chgData name="잔 마왕" userId="98e7bb4ea40e3576" providerId="LiveId" clId="{F72D9DEE-B754-40AF-8F9D-2272165089F3}" dt="2022-07-23T07:48:20.972" v="34" actId="207"/>
        <pc:sldMkLst>
          <pc:docMk/>
          <pc:sldMk cId="373170035" sldId="257"/>
        </pc:sldMkLst>
        <pc:spChg chg="mod">
          <ac:chgData name="잔 마왕" userId="98e7bb4ea40e3576" providerId="LiveId" clId="{F72D9DEE-B754-40AF-8F9D-2272165089F3}" dt="2022-07-23T07:47:37.996" v="26" actId="1076"/>
          <ac:spMkLst>
            <pc:docMk/>
            <pc:sldMk cId="373170035" sldId="257"/>
            <ac:spMk id="8" creationId="{888179E6-608B-4A2B-9636-C899E1EA4354}"/>
          </ac:spMkLst>
        </pc:spChg>
        <pc:spChg chg="mod">
          <ac:chgData name="잔 마왕" userId="98e7bb4ea40e3576" providerId="LiveId" clId="{F72D9DEE-B754-40AF-8F9D-2272165089F3}" dt="2022-07-23T07:48:20.972" v="34" actId="207"/>
          <ac:spMkLst>
            <pc:docMk/>
            <pc:sldMk cId="373170035" sldId="257"/>
            <ac:spMk id="12" creationId="{AFEE2381-9AB4-F995-A117-F785A5220C08}"/>
          </ac:spMkLst>
        </pc:spChg>
        <pc:grpChg chg="mod">
          <ac:chgData name="잔 마왕" userId="98e7bb4ea40e3576" providerId="LiveId" clId="{F72D9DEE-B754-40AF-8F9D-2272165089F3}" dt="2022-07-23T07:47:47.664" v="28" actId="1076"/>
          <ac:grpSpMkLst>
            <pc:docMk/>
            <pc:sldMk cId="373170035" sldId="257"/>
            <ac:grpSpMk id="2" creationId="{09ECAD31-B059-4DDF-B607-FD6C077876C9}"/>
          </ac:grpSpMkLst>
        </pc:grpChg>
        <pc:picChg chg="mod">
          <ac:chgData name="잔 마왕" userId="98e7bb4ea40e3576" providerId="LiveId" clId="{F72D9DEE-B754-40AF-8F9D-2272165089F3}" dt="2022-07-23T07:47:09.147" v="0" actId="14826"/>
          <ac:picMkLst>
            <pc:docMk/>
            <pc:sldMk cId="373170035" sldId="257"/>
            <ac:picMk id="7" creationId="{6E6F72B7-2E89-49EA-9190-3219657C28AE}"/>
          </ac:picMkLst>
        </pc:picChg>
        <pc:picChg chg="mod">
          <ac:chgData name="잔 마왕" userId="98e7bb4ea40e3576" providerId="LiveId" clId="{F72D9DEE-B754-40AF-8F9D-2272165089F3}" dt="2022-07-23T07:48:03.915" v="32" actId="1076"/>
          <ac:picMkLst>
            <pc:docMk/>
            <pc:sldMk cId="373170035" sldId="257"/>
            <ac:picMk id="13" creationId="{6DC23FB0-0DDD-4414-9BA1-CAD628789131}"/>
          </ac:picMkLst>
        </pc:picChg>
      </pc:sldChg>
      <pc:sldChg chg="addSp delSp modSp new mod">
        <pc:chgData name="잔 마왕" userId="98e7bb4ea40e3576" providerId="LiveId" clId="{F72D9DEE-B754-40AF-8F9D-2272165089F3}" dt="2022-07-24T03:01:08.890" v="715" actId="14100"/>
        <pc:sldMkLst>
          <pc:docMk/>
          <pc:sldMk cId="2707347526" sldId="258"/>
        </pc:sldMkLst>
        <pc:spChg chg="del">
          <ac:chgData name="잔 마왕" userId="98e7bb4ea40e3576" providerId="LiveId" clId="{F72D9DEE-B754-40AF-8F9D-2272165089F3}" dt="2022-07-24T02:56:54.563" v="36" actId="478"/>
          <ac:spMkLst>
            <pc:docMk/>
            <pc:sldMk cId="2707347526" sldId="258"/>
            <ac:spMk id="3" creationId="{B60CBCE8-4B2B-8786-AB9A-46EC1DCBED19}"/>
          </ac:spMkLst>
        </pc:spChg>
        <pc:spChg chg="add mod">
          <ac:chgData name="잔 마왕" userId="98e7bb4ea40e3576" providerId="LiveId" clId="{F72D9DEE-B754-40AF-8F9D-2272165089F3}" dt="2022-07-24T02:57:13.624" v="39" actId="2085"/>
          <ac:spMkLst>
            <pc:docMk/>
            <pc:sldMk cId="2707347526" sldId="258"/>
            <ac:spMk id="4" creationId="{10A27C27-663C-B562-40B9-B3B480C4E1E7}"/>
          </ac:spMkLst>
        </pc:spChg>
        <pc:graphicFrameChg chg="add mod modGraphic">
          <ac:chgData name="잔 마왕" userId="98e7bb4ea40e3576" providerId="LiveId" clId="{F72D9DEE-B754-40AF-8F9D-2272165089F3}" dt="2022-07-24T03:01:08.890" v="715" actId="14100"/>
          <ac:graphicFrameMkLst>
            <pc:docMk/>
            <pc:sldMk cId="2707347526" sldId="258"/>
            <ac:graphicFrameMk id="5" creationId="{E5D4D39D-4128-48C6-21FD-82922653B464}"/>
          </ac:graphicFrameMkLst>
        </pc:graphicFrameChg>
      </pc:sldChg>
    </pc:docChg>
  </pc:docChgLst>
</pc:chgInfo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2075" y="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9714D-9CC7-4CA6-A51A-B3616A2DFA7A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822825"/>
            <a:ext cx="5511800" cy="39449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865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2075" y="9518650"/>
            <a:ext cx="2986088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5972F-4F88-4161-8898-57E4F4C23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95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P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13183"/>
            <a:ext cx="10795518" cy="2281328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86659993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엑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97159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2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743546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워드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41175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3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20236409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파이썬">
    <p:bg>
      <p:bgPr>
        <a:gradFill>
          <a:gsLst>
            <a:gs pos="0">
              <a:schemeClr val="accent4"/>
            </a:gs>
            <a:gs pos="51000">
              <a:schemeClr val="accent5"/>
            </a:gs>
            <a:gs pos="49000">
              <a:schemeClr val="accent4"/>
            </a:gs>
            <a:gs pos="100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31844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4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5306899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파이썬">
    <p:bg>
      <p:bgPr>
        <a:gradFill>
          <a:gsLst>
            <a:gs pos="0">
              <a:schemeClr val="accent4"/>
            </a:gs>
            <a:gs pos="51000">
              <a:schemeClr val="accent5"/>
            </a:gs>
            <a:gs pos="49000">
              <a:schemeClr val="accent4"/>
            </a:gs>
            <a:gs pos="10000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7" y="251927"/>
            <a:ext cx="5721388" cy="3086077"/>
          </a:xfrm>
          <a:effectLst/>
        </p:spPr>
        <p:txBody>
          <a:bodyPr/>
          <a:lstStyle/>
          <a:p>
            <a:r>
              <a:rPr lang="ko-KR" altLang="en-US" dirty="0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0698" y="251927"/>
            <a:ext cx="5605974" cy="1887591"/>
          </a:xfrm>
        </p:spPr>
        <p:txBody>
          <a:bodyPr>
            <a:noAutofit/>
          </a:bodyPr>
          <a:lstStyle>
            <a:lvl1pPr algn="r">
              <a:defRPr sz="5400">
                <a:effectLst>
                  <a:glow rad="190500">
                    <a:schemeClr val="accent4"/>
                  </a:glow>
                </a:effectLst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DA56CA-A31A-4820-A77C-B934FE13F2C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90697" y="2379663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" name="그림 개체 틀 25">
            <a:extLst>
              <a:ext uri="{FF2B5EF4-FFF2-40B4-BE49-F238E27FC236}">
                <a16:creationId xmlns:a16="http://schemas.microsoft.com/office/drawing/2014/main" id="{5C03A587-F9A9-4D5E-BE73-10646F7FE32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79917" y="3519997"/>
            <a:ext cx="5721388" cy="3086077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CA5AA7C-DB02-45CA-AA57-30582D4D35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0697" y="2947479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그림 개체 틀 25">
            <a:extLst>
              <a:ext uri="{FF2B5EF4-FFF2-40B4-BE49-F238E27FC236}">
                <a16:creationId xmlns:a16="http://schemas.microsoft.com/office/drawing/2014/main" id="{437C0DBD-3C06-4120-8E5E-03E1AE8C70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92008" y="3519996"/>
            <a:ext cx="5721388" cy="3086077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C6E2500-705A-4FC9-B099-53A096330DA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91133" y="2947479"/>
            <a:ext cx="2520950" cy="3905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dirty="0"/>
              <a:t>여행지 </a:t>
            </a:r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204863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오토핫키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CB2FBAC-F8C7-4DE9-BF07-1819C64D18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9918" y="251927"/>
            <a:ext cx="11632166" cy="6354148"/>
          </a:xfrm>
          <a:effectLst/>
        </p:spPr>
        <p:txBody>
          <a:bodyPr/>
          <a:lstStyle/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29" name="제목 28">
            <a:extLst>
              <a:ext uri="{FF2B5EF4-FFF2-40B4-BE49-F238E27FC236}">
                <a16:creationId xmlns:a16="http://schemas.microsoft.com/office/drawing/2014/main" id="{790E051D-E76E-4DDB-8882-07A270B7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95" y="503853"/>
            <a:ext cx="10795518" cy="2281328"/>
          </a:xfrm>
        </p:spPr>
        <p:txBody>
          <a:bodyPr>
            <a:noAutofit/>
          </a:bodyPr>
          <a:lstStyle>
            <a:lvl1pPr>
              <a:defRPr sz="8000">
                <a:effectLst>
                  <a:glow rad="190500">
                    <a:schemeClr val="accent6"/>
                  </a:glo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7874361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흰바탕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96AF1-79EB-43EF-8DC6-3005C778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D138C0-A05A-4166-944C-1192A7678F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E8E61-36AC-44BE-89D9-506CAF0072F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2DF815-663B-45F9-83B5-A95D0FB1F6ED}" type="datetimeFigureOut">
              <a:rPr lang="ko-KR" altLang="en-US" smtClean="0"/>
              <a:t>2022-09-27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51E699-3D7B-49A1-9015-972CD99C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D3B28E6-600E-4DE7-9E35-36E253B563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663" y="1017588"/>
            <a:ext cx="11591925" cy="519588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40070421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검은바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896AF1-79EB-43EF-8DC6-3005C778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D138C0-A05A-4166-944C-1192A7678F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E8E61-36AC-44BE-89D9-506CAF0072F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22DF815-663B-45F9-83B5-A95D0FB1F6ED}" type="datetimeFigureOut">
              <a:rPr lang="ko-KR" altLang="en-US" smtClean="0"/>
              <a:t>2022-09-27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51E699-3D7B-49A1-9015-972CD99C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D3B28E6-600E-4DE7-9E35-36E253B563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663" y="1017588"/>
            <a:ext cx="11591925" cy="5195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551767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아이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5555D-A45F-4B8F-8556-169D5B96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75CD41-99D3-45B5-B06A-1898DC18B5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AF394B-6454-40CD-BDDD-D509B185F27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22DF815-663B-45F9-83B5-A95D0FB1F6ED}" type="datetimeFigureOut">
              <a:rPr lang="ko-KR" altLang="en-US" smtClean="0"/>
              <a:t>2022-09-27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5040BA-590B-4029-8997-67B2F2800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AEFDC80-4F10-4253-8D3D-35215E4E9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856" y="1076501"/>
            <a:ext cx="72000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SVG] Autohotkey main icon as svg - AutoHotkey Community">
            <a:extLst>
              <a:ext uri="{FF2B5EF4-FFF2-40B4-BE49-F238E27FC236}">
                <a16:creationId xmlns:a16="http://schemas.microsoft.com/office/drawing/2014/main" id="{FDDCD6FB-66C7-436D-98CC-F74296E0D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717" y="107650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Microsoft Excel - 나무위키">
            <a:extLst>
              <a:ext uri="{FF2B5EF4-FFF2-40B4-BE49-F238E27FC236}">
                <a16:creationId xmlns:a16="http://schemas.microsoft.com/office/drawing/2014/main" id="{D2A6FD4E-DDB4-41D2-941D-3FDE6F42F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693" y="1076501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Microsoft PowerPoint – Wikipedia, wolna encyklopedia">
            <a:extLst>
              <a:ext uri="{FF2B5EF4-FFF2-40B4-BE49-F238E27FC236}">
                <a16:creationId xmlns:a16="http://schemas.microsoft.com/office/drawing/2014/main" id="{25DD1FCD-81D2-4009-8827-A71ECA865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871" y="1076501"/>
            <a:ext cx="774167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Uzyskaj produkt Word Mobile — sklep Microsoft Store pl-PL">
            <a:extLst>
              <a:ext uri="{FF2B5EF4-FFF2-40B4-BE49-F238E27FC236}">
                <a16:creationId xmlns:a16="http://schemas.microsoft.com/office/drawing/2014/main" id="{A761D07B-E7D6-4B7F-A3FB-76F8040F53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t="34858" r="33692" b="34504"/>
          <a:stretch/>
        </p:blipFill>
        <p:spPr bwMode="auto">
          <a:xfrm>
            <a:off x="2189897" y="1076501"/>
            <a:ext cx="8001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039A27-45C8-4EC8-96AC-2A270602D7D7}"/>
              </a:ext>
            </a:extLst>
          </p:cNvPr>
          <p:cNvSpPr/>
          <p:nvPr/>
        </p:nvSpPr>
        <p:spPr>
          <a:xfrm>
            <a:off x="442693" y="2464739"/>
            <a:ext cx="1579278" cy="707886"/>
          </a:xfrm>
          <a:prstGeom prst="rect">
            <a:avLst/>
          </a:prstGeom>
          <a:noFill/>
          <a:effectLst>
            <a:glow rad="127000">
              <a:srgbClr val="D14424"/>
            </a:glo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5875">
                  <a:noFill/>
                  <a:prstDash val="solid"/>
                </a:ln>
                <a:solidFill>
                  <a:srgbClr val="FFFFFF"/>
                </a:solidFill>
                <a:effectLst>
                  <a:glow rad="203200">
                    <a:srgbClr val="D1442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업무의</a:t>
            </a:r>
            <a:endParaRPr lang="en-US" altLang="ko-KR" sz="4000" b="1" cap="none" spc="0" dirty="0">
              <a:ln w="15875">
                <a:noFill/>
                <a:prstDash val="solid"/>
              </a:ln>
              <a:solidFill>
                <a:srgbClr val="FFFFFF"/>
              </a:solidFill>
              <a:effectLst>
                <a:glow rad="203200">
                  <a:srgbClr val="D14424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  <p:pic>
        <p:nvPicPr>
          <p:cNvPr id="12" name="그래픽 26">
            <a:extLst>
              <a:ext uri="{FF2B5EF4-FFF2-40B4-BE49-F238E27FC236}">
                <a16:creationId xmlns:a16="http://schemas.microsoft.com/office/drawing/2014/main" id="{2AE20C28-D4B8-4981-80D7-7C24678E036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108631" y="2711648"/>
            <a:ext cx="648000" cy="648000"/>
          </a:xfrm>
          <a:prstGeom prst="rect">
            <a:avLst/>
          </a:prstGeom>
          <a:effectLst>
            <a:glow rad="127000">
              <a:srgbClr val="D14424"/>
            </a:glow>
          </a:effectLst>
        </p:spPr>
      </p:pic>
      <p:sp>
        <p:nvSpPr>
          <p:cNvPr id="13" name="직사각형 8">
            <a:extLst>
              <a:ext uri="{FF2B5EF4-FFF2-40B4-BE49-F238E27FC236}">
                <a16:creationId xmlns:a16="http://schemas.microsoft.com/office/drawing/2014/main" id="{6345F4C4-EEEB-44C1-8DDE-D1A2F4C2C59F}"/>
              </a:ext>
            </a:extLst>
          </p:cNvPr>
          <p:cNvSpPr/>
          <p:nvPr/>
        </p:nvSpPr>
        <p:spPr>
          <a:xfrm>
            <a:off x="442693" y="3005705"/>
            <a:ext cx="1579278" cy="70788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1" cap="none" spc="0" dirty="0">
                <a:ln w="19050">
                  <a:noFill/>
                  <a:prstDash val="solid"/>
                </a:ln>
                <a:solidFill>
                  <a:srgbClr val="D14424"/>
                </a:solidFill>
                <a:effectLst>
                  <a:glow rad="127000">
                    <a:schemeClr val="bg1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잔머리</a:t>
            </a:r>
            <a:endParaRPr lang="en-US" altLang="ko-KR" sz="4000" b="1" cap="none" spc="0" dirty="0">
              <a:ln w="19050">
                <a:noFill/>
                <a:prstDash val="solid"/>
              </a:ln>
              <a:solidFill>
                <a:srgbClr val="D14424"/>
              </a:solidFill>
              <a:effectLst>
                <a:glow rad="127000">
                  <a:schemeClr val="bg1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458406"/>
      </p:ext>
    </p:extLst>
  </p:cSld>
  <p:clrMapOvr>
    <a:masterClrMapping/>
  </p:clrMapOvr>
  <p:hf sldNum="0" hdr="0" ftr="0" dt="0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975" y="170232"/>
            <a:ext cx="4869610" cy="599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477FF31B-E2B4-4A2C-9BA8-EABACAD34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7789" y="6638553"/>
            <a:ext cx="3566609" cy="2122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EAE6DC7-B959-454A-A3F4-EAF876B3E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81990"/>
            <a:ext cx="10515600" cy="5194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6D344EF7-5460-4523-B83C-216643A99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02" y="649049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DF815-663B-45F9-83B5-A95D0FB1F6ED}" type="datetimeFigureOut">
              <a:rPr lang="ko-KR" altLang="en-US" smtClean="0"/>
              <a:t>2022-09-27</a:t>
            </a:fld>
            <a:endParaRPr lang="ko-KR" altLang="en-US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6AFAC862-732C-410C-A668-9154746C3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26331"/>
            <a:ext cx="2743200" cy="2122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29A5D-1BF6-41A0-8AAD-7EB86CBCA1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548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30" r:id="rId5"/>
    <p:sldLayoutId id="2147483826" r:id="rId6"/>
    <p:sldLayoutId id="2147483827" r:id="rId7"/>
    <p:sldLayoutId id="2147483828" r:id="rId8"/>
    <p:sldLayoutId id="2147483829" r:id="rId9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400" kern="1200" cap="none" baseline="0">
          <a:solidFill>
            <a:schemeClr val="bg1"/>
          </a:solidFill>
          <a:effectLst>
            <a:glow rad="190500">
              <a:schemeClr val="accent1"/>
            </a:glow>
          </a:effectLst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Tx/>
        <a:buNone/>
        <a:defRPr sz="20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SzPct val="100000"/>
        <a:buFontTx/>
        <a:buNone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144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tx1"/>
        </a:buClr>
        <a:buSzPct val="100000"/>
        <a:buFont typeface="Arial" panose="020B0604020202020204" pitchFamily="34" charset="0"/>
        <a:buNone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716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Tx/>
        <a:buNone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828800" indent="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Tx/>
        <a:buNone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g"/><Relationship Id="rId3" Type="http://schemas.openxmlformats.org/officeDocument/2006/relationships/image" Target="../media/image10.png"/><Relationship Id="rId4" Type="http://schemas.openxmlformats.org/officeDocument/2006/relationships/image" Target="../media/image11.svg"/><Relationship Id="rId5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 descr="글자 놀이하는 아이">
            <a:extLst>
              <a:ext uri="{FF2B5EF4-FFF2-40B4-BE49-F238E27FC236}">
                <a16:creationId xmlns:a16="http://schemas.microsoft.com/office/drawing/2014/main" id="{6E6F72B7-2E89-49EA-9190-3219657C28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2" b="9092"/>
          <a:stretch/>
        </p:blipFill>
        <p:spPr>
          <a:xfrm>
            <a:off x="279918" y="251927"/>
            <a:ext cx="11632166" cy="6354148"/>
          </a:xfr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888179E6-608B-4A2B-9636-C899E1EA4354}"/>
              </a:ext>
            </a:extLst>
          </p:cNvPr>
          <p:cNvSpPr txBox="1">
            <a:spLocks/>
          </p:cNvSpPr>
          <p:nvPr/>
        </p:nvSpPr>
        <p:spPr>
          <a:xfrm>
            <a:off x="1403983" y="4900842"/>
            <a:ext cx="9384034" cy="158888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8000" kern="1200" cap="none" baseline="0">
                <a:solidFill>
                  <a:schemeClr val="bg1"/>
                </a:solidFill>
                <a:effectLst>
                  <a:glow rad="190500">
                    <a:schemeClr val="accent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6000" dirty="0" err="1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Python</a:t>
            </a:r>
            <a:r>
              <a:rPr lang="ko-KR" altLang="en-US" sz="4400" dirty="0" err="1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으로</a:t>
            </a:r>
            <a:r>
              <a:rPr lang="ko-KR" altLang="en-US" sz="60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 </a:t>
            </a:r>
            <a:r>
              <a:rPr lang="ko-KR" altLang="en-US" sz="6000" dirty="0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텍스트함수</a:t>
            </a:r>
            <a:r>
              <a:rPr lang="en-US" altLang="ko-KR" sz="6000" dirty="0">
                <a:ln w="25400">
                  <a:noFill/>
                </a:ln>
                <a:solidFill>
                  <a:schemeClr val="accent5"/>
                </a:solidFill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 </a:t>
            </a:r>
            <a:r>
              <a:rPr lang="ko-KR" altLang="en-US" sz="44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흉내내기</a:t>
            </a:r>
            <a:r>
              <a:rPr lang="ko-KR" altLang="en-US" sz="6000" dirty="0">
                <a:ln w="25400">
                  <a:noFill/>
                </a:ln>
                <a:effectLst>
                  <a:glow rad="139700">
                    <a:schemeClr val="accent4"/>
                  </a:glo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rPr>
              <a:t> </a:t>
            </a:r>
            <a:endParaRPr lang="en-US" altLang="ko-KR" sz="6000" dirty="0">
              <a:ln w="25400">
                <a:noFill/>
              </a:ln>
              <a:effectLst>
                <a:glow rad="139700">
                  <a:schemeClr val="accent4"/>
                </a:glow>
              </a:effectLst>
              <a:latin typeface="TmonMonsori Black" panose="02000A03000000000000" pitchFamily="2" charset="-127"/>
              <a:ea typeface="TmonMonsori Black" panose="02000A03000000000000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ECAD31-B059-4DDF-B607-FD6C077876C9}"/>
              </a:ext>
            </a:extLst>
          </p:cNvPr>
          <p:cNvGrpSpPr/>
          <p:nvPr/>
        </p:nvGrpSpPr>
        <p:grpSpPr>
          <a:xfrm>
            <a:off x="560995" y="673981"/>
            <a:ext cx="2655378" cy="1248852"/>
            <a:chOff x="605818" y="4949737"/>
            <a:chExt cx="2655378" cy="124885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4468C1D-AAE5-4FBE-9E29-3E44BA53DCE1}"/>
                </a:ext>
              </a:extLst>
            </p:cNvPr>
            <p:cNvSpPr/>
            <p:nvPr/>
          </p:nvSpPr>
          <p:spPr>
            <a:xfrm>
              <a:off x="605818" y="4949737"/>
              <a:ext cx="2262158" cy="707886"/>
            </a:xfrm>
            <a:prstGeom prst="rect">
              <a:avLst/>
            </a:prstGeom>
            <a:noFill/>
            <a:effectLst>
              <a:outerShdw blurRad="114300" dist="889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ko-KR" altLang="en-US" sz="4000" b="1" cap="none" spc="0" dirty="0">
                  <a:ln w="15875">
                    <a:noFill/>
                    <a:prstDash val="solid"/>
                  </a:ln>
                  <a:solidFill>
                    <a:srgbClr val="FFFFFF"/>
                  </a:solidFill>
                  <a:effectLst>
                    <a:glow rad="203200">
                      <a:schemeClr val="accent4"/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TmonMonsori Black" panose="02000A03000000000000" pitchFamily="2" charset="-127"/>
                  <a:ea typeface="TmonMonsori Black" panose="02000A03000000000000" pitchFamily="2" charset="-127"/>
                </a:rPr>
                <a:t>Tricks</a:t>
              </a:r>
              <a:endParaRPr lang="en-US" altLang="ko-KR" sz="4000" b="1" cap="none" spc="0" dirty="0">
                <a:ln w="15875">
                  <a:noFill/>
                  <a:prstDash val="solid"/>
                </a:ln>
                <a:solidFill>
                  <a:srgbClr val="FFFFFF"/>
                </a:solidFill>
                <a:effectLst>
                  <a:glow rad="203200">
                    <a:schemeClr val="accent4"/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endParaRPr>
            </a:p>
          </p:txBody>
        </p:sp>
        <p:pic>
          <p:nvPicPr>
            <p:cNvPr id="10" name="그래픽 26">
              <a:extLst>
                <a:ext uri="{FF2B5EF4-FFF2-40B4-BE49-F238E27FC236}">
                  <a16:creationId xmlns:a16="http://schemas.microsoft.com/office/drawing/2014/main" id="{B641089B-7D6D-4FD0-820F-138CA9B99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13196" y="5196646"/>
              <a:ext cx="648000" cy="648000"/>
            </a:xfrm>
            <a:prstGeom prst="rect">
              <a:avLst/>
            </a:prstGeom>
            <a:effectLst>
              <a:glow rad="127000">
                <a:schemeClr val="accent4"/>
              </a:glow>
            </a:effectLst>
          </p:spPr>
        </p:pic>
        <p:sp>
          <p:nvSpPr>
            <p:cNvPr id="11" name="직사각형 8">
              <a:extLst>
                <a:ext uri="{FF2B5EF4-FFF2-40B4-BE49-F238E27FC236}">
                  <a16:creationId xmlns:a16="http://schemas.microsoft.com/office/drawing/2014/main" id="{6A1BA3F7-48D7-4A93-B7C3-92276B3D5A16}"/>
                </a:ext>
              </a:extLst>
            </p:cNvPr>
            <p:cNvSpPr/>
            <p:nvPr/>
          </p:nvSpPr>
          <p:spPr>
            <a:xfrm>
              <a:off x="947258" y="5490703"/>
              <a:ext cx="1579278" cy="707886"/>
            </a:xfrm>
            <a:prstGeom prst="rect">
              <a:avLst/>
            </a:prstGeom>
            <a:noFill/>
            <a:effectLst>
              <a:glow rad="127000">
                <a:schemeClr val="bg1"/>
              </a:glow>
              <a:outerShdw blurRad="114300" dist="889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4000" b="1" cap="none" spc="0" dirty="0">
                  <a:ln w="19050">
                    <a:noFill/>
                    <a:prstDash val="solid"/>
                  </a:ln>
                  <a:solidFill>
                    <a:schemeClr val="accent5"/>
                  </a:solidFill>
                  <a:effectLst>
                    <a:glow rad="203200">
                      <a:schemeClr val="accent4"/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TmonMonsori Black" panose="02000A03000000000000" pitchFamily="2" charset="-127"/>
                  <a:ea typeface="TmonMonsori Black" panose="02000A03000000000000" pitchFamily="2" charset="-127"/>
                </a:rPr>
                <a:t>Office</a:t>
              </a:r>
              <a:endParaRPr lang="en-US" altLang="ko-KR" sz="4000" b="1" cap="none" spc="0" dirty="0">
                <a:ln w="19050">
                  <a:noFill/>
                  <a:prstDash val="solid"/>
                </a:ln>
                <a:solidFill>
                  <a:schemeClr val="accent5"/>
                </a:solidFill>
                <a:effectLst>
                  <a:glow rad="203200">
                    <a:schemeClr val="accent4"/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monMonsori Black" panose="02000A03000000000000" pitchFamily="2" charset="-127"/>
                <a:ea typeface="TmonMonsori Black" panose="02000A03000000000000" pitchFamily="2" charset="-127"/>
              </a:endParaRPr>
            </a:p>
          </p:txBody>
        </p:sp>
      </p:grpSp>
      <p:pic>
        <p:nvPicPr>
          <p:cNvPr id="13" name="Picture 2">
            <a:extLst>
              <a:ext uri="{FF2B5EF4-FFF2-40B4-BE49-F238E27FC236}">
                <a16:creationId xmlns:a16="http://schemas.microsoft.com/office/drawing/2014/main" id="{6DC23FB0-0DDD-4414-9BA1-CAD628789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559" y="2103799"/>
            <a:ext cx="720002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AFEE2381-9AB4-F995-A117-F785A5220C08}"/>
              </a:ext>
            </a:extLst>
          </p:cNvPr>
          <p:cNvSpPr/>
          <p:nvPr/>
        </p:nvSpPr>
        <p:spPr>
          <a:xfrm>
            <a:off x="10551775" y="1574089"/>
            <a:ext cx="318530" cy="383069"/>
          </a:xfrm>
          <a:custGeom>
            <a:avLst/>
            <a:gdLst>
              <a:gd name="connsiteX0" fmla="*/ 117297 w 780182"/>
              <a:gd name="connsiteY0" fmla="*/ 549310 h 938260"/>
              <a:gd name="connsiteX1" fmla="*/ 181970 w 780182"/>
              <a:gd name="connsiteY1" fmla="*/ 643800 h 938260"/>
              <a:gd name="connsiteX2" fmla="*/ 184926 w 780182"/>
              <a:gd name="connsiteY2" fmla="*/ 648617 h 938260"/>
              <a:gd name="connsiteX3" fmla="*/ 91322 w 780182"/>
              <a:gd name="connsiteY3" fmla="*/ 717825 h 938260"/>
              <a:gd name="connsiteX4" fmla="*/ 44362 w 780182"/>
              <a:gd name="connsiteY4" fmla="*/ 690719 h 938260"/>
              <a:gd name="connsiteX5" fmla="*/ 27185 w 780182"/>
              <a:gd name="connsiteY5" fmla="*/ 678394 h 938260"/>
              <a:gd name="connsiteX6" fmla="*/ 13694 w 780182"/>
              <a:gd name="connsiteY6" fmla="*/ 676809 h 938260"/>
              <a:gd name="connsiteX7" fmla="*/ 8953 w 780182"/>
              <a:gd name="connsiteY7" fmla="*/ 691501 h 938260"/>
              <a:gd name="connsiteX8" fmla="*/ 21971 w 780182"/>
              <a:gd name="connsiteY8" fmla="*/ 718738 h 938260"/>
              <a:gd name="connsiteX9" fmla="*/ 55892 w 780182"/>
              <a:gd name="connsiteY9" fmla="*/ 755268 h 938260"/>
              <a:gd name="connsiteX10" fmla="*/ 59337 w 780182"/>
              <a:gd name="connsiteY10" fmla="*/ 767311 h 938260"/>
              <a:gd name="connsiteX11" fmla="*/ 124243 w 780182"/>
              <a:gd name="connsiteY11" fmla="*/ 885141 h 938260"/>
              <a:gd name="connsiteX12" fmla="*/ 191517 w 780182"/>
              <a:gd name="connsiteY12" fmla="*/ 892561 h 938260"/>
              <a:gd name="connsiteX13" fmla="*/ 208357 w 780182"/>
              <a:gd name="connsiteY13" fmla="*/ 898661 h 938260"/>
              <a:gd name="connsiteX14" fmla="*/ 319379 w 780182"/>
              <a:gd name="connsiteY14" fmla="*/ 938230 h 938260"/>
              <a:gd name="connsiteX15" fmla="*/ 420754 w 780182"/>
              <a:gd name="connsiteY15" fmla="*/ 898222 h 938260"/>
              <a:gd name="connsiteX16" fmla="*/ 445389 w 780182"/>
              <a:gd name="connsiteY16" fmla="*/ 890056 h 938260"/>
              <a:gd name="connsiteX17" fmla="*/ 678777 w 780182"/>
              <a:gd name="connsiteY17" fmla="*/ 891037 h 938260"/>
              <a:gd name="connsiteX18" fmla="*/ 735970 w 780182"/>
              <a:gd name="connsiteY18" fmla="*/ 880701 h 938260"/>
              <a:gd name="connsiteX19" fmla="*/ 780177 w 780182"/>
              <a:gd name="connsiteY19" fmla="*/ 816968 h 938260"/>
              <a:gd name="connsiteX20" fmla="*/ 738223 w 780182"/>
              <a:gd name="connsiteY20" fmla="*/ 748967 h 938260"/>
              <a:gd name="connsiteX21" fmla="*/ 656044 w 780182"/>
              <a:gd name="connsiteY21" fmla="*/ 734788 h 938260"/>
              <a:gd name="connsiteX22" fmla="*/ 610093 w 780182"/>
              <a:gd name="connsiteY22" fmla="*/ 734692 h 938260"/>
              <a:gd name="connsiteX23" fmla="*/ 603821 w 780182"/>
              <a:gd name="connsiteY23" fmla="*/ 680903 h 938260"/>
              <a:gd name="connsiteX24" fmla="*/ 539903 w 780182"/>
              <a:gd name="connsiteY24" fmla="*/ 641191 h 938260"/>
              <a:gd name="connsiteX25" fmla="*/ 452234 w 780182"/>
              <a:gd name="connsiteY25" fmla="*/ 668009 h 938260"/>
              <a:gd name="connsiteX26" fmla="*/ 436594 w 780182"/>
              <a:gd name="connsiteY26" fmla="*/ 669575 h 938260"/>
              <a:gd name="connsiteX27" fmla="*/ 326539 w 780182"/>
              <a:gd name="connsiteY27" fmla="*/ 586146 h 938260"/>
              <a:gd name="connsiteX28" fmla="*/ 227404 w 780182"/>
              <a:gd name="connsiteY28" fmla="*/ 365433 h 938260"/>
              <a:gd name="connsiteX29" fmla="*/ 234801 w 780182"/>
              <a:gd name="connsiteY29" fmla="*/ 301282 h 938260"/>
              <a:gd name="connsiteX30" fmla="*/ 292076 w 780182"/>
              <a:gd name="connsiteY30" fmla="*/ 207690 h 938260"/>
              <a:gd name="connsiteX31" fmla="*/ 320598 w 780182"/>
              <a:gd name="connsiteY31" fmla="*/ 187907 h 938260"/>
              <a:gd name="connsiteX32" fmla="*/ 346079 w 780182"/>
              <a:gd name="connsiteY32" fmla="*/ 142113 h 938260"/>
              <a:gd name="connsiteX33" fmla="*/ 346580 w 780182"/>
              <a:gd name="connsiteY33" fmla="*/ 137926 h 938260"/>
              <a:gd name="connsiteX34" fmla="*/ 367970 w 780182"/>
              <a:gd name="connsiteY34" fmla="*/ 143271 h 938260"/>
              <a:gd name="connsiteX35" fmla="*/ 418349 w 780182"/>
              <a:gd name="connsiteY35" fmla="*/ 145441 h 938260"/>
              <a:gd name="connsiteX36" fmla="*/ 423585 w 780182"/>
              <a:gd name="connsiteY36" fmla="*/ 146629 h 938260"/>
              <a:gd name="connsiteX37" fmla="*/ 441860 w 780182"/>
              <a:gd name="connsiteY37" fmla="*/ 165494 h 938260"/>
              <a:gd name="connsiteX38" fmla="*/ 445813 w 780182"/>
              <a:gd name="connsiteY38" fmla="*/ 178972 h 938260"/>
              <a:gd name="connsiteX39" fmla="*/ 450781 w 780182"/>
              <a:gd name="connsiteY39" fmla="*/ 204343 h 938260"/>
              <a:gd name="connsiteX40" fmla="*/ 453355 w 780182"/>
              <a:gd name="connsiteY40" fmla="*/ 204096 h 938260"/>
              <a:gd name="connsiteX41" fmla="*/ 455728 w 780182"/>
              <a:gd name="connsiteY41" fmla="*/ 174703 h 938260"/>
              <a:gd name="connsiteX42" fmla="*/ 486865 w 780182"/>
              <a:gd name="connsiteY42" fmla="*/ 174703 h 938260"/>
              <a:gd name="connsiteX43" fmla="*/ 487427 w 780182"/>
              <a:gd name="connsiteY43" fmla="*/ 172575 h 938260"/>
              <a:gd name="connsiteX44" fmla="*/ 430419 w 780182"/>
              <a:gd name="connsiteY44" fmla="*/ 135778 h 938260"/>
              <a:gd name="connsiteX45" fmla="*/ 433046 w 780182"/>
              <a:gd name="connsiteY45" fmla="*/ 105768 h 938260"/>
              <a:gd name="connsiteX46" fmla="*/ 423605 w 780182"/>
              <a:gd name="connsiteY46" fmla="*/ 88036 h 938260"/>
              <a:gd name="connsiteX47" fmla="*/ 401307 w 780182"/>
              <a:gd name="connsiteY47" fmla="*/ 45886 h 938260"/>
              <a:gd name="connsiteX48" fmla="*/ 369759 w 780182"/>
              <a:gd name="connsiteY48" fmla="*/ 24385 h 938260"/>
              <a:gd name="connsiteX49" fmla="*/ 363398 w 780182"/>
              <a:gd name="connsiteY49" fmla="*/ 22353 h 938260"/>
              <a:gd name="connsiteX50" fmla="*/ 157757 w 780182"/>
              <a:gd name="connsiteY50" fmla="*/ 41707 h 938260"/>
              <a:gd name="connsiteX51" fmla="*/ 128124 w 780182"/>
              <a:gd name="connsiteY51" fmla="*/ 68307 h 938260"/>
              <a:gd name="connsiteX52" fmla="*/ 85177 w 780182"/>
              <a:gd name="connsiteY52" fmla="*/ 103731 h 938260"/>
              <a:gd name="connsiteX53" fmla="*/ 2457 w 780182"/>
              <a:gd name="connsiteY53" fmla="*/ 237049 h 938260"/>
              <a:gd name="connsiteX54" fmla="*/ 35199 w 780182"/>
              <a:gd name="connsiteY54" fmla="*/ 412833 h 938260"/>
              <a:gd name="connsiteX55" fmla="*/ 117297 w 780182"/>
              <a:gd name="connsiteY55" fmla="*/ 549310 h 938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780182" h="938260">
                <a:moveTo>
                  <a:pt x="117297" y="549310"/>
                </a:moveTo>
                <a:cubicBezTo>
                  <a:pt x="138455" y="581077"/>
                  <a:pt x="160393" y="612315"/>
                  <a:pt x="181970" y="643800"/>
                </a:cubicBezTo>
                <a:cubicBezTo>
                  <a:pt x="182738" y="644925"/>
                  <a:pt x="183404" y="646128"/>
                  <a:pt x="184926" y="648617"/>
                </a:cubicBezTo>
                <a:cubicBezTo>
                  <a:pt x="132457" y="643490"/>
                  <a:pt x="99454" y="663900"/>
                  <a:pt x="91322" y="717825"/>
                </a:cubicBezTo>
                <a:cubicBezTo>
                  <a:pt x="73521" y="711931"/>
                  <a:pt x="59019" y="701171"/>
                  <a:pt x="44362" y="690719"/>
                </a:cubicBezTo>
                <a:cubicBezTo>
                  <a:pt x="38611" y="686615"/>
                  <a:pt x="33382" y="681584"/>
                  <a:pt x="27185" y="678394"/>
                </a:cubicBezTo>
                <a:cubicBezTo>
                  <a:pt x="23219" y="676355"/>
                  <a:pt x="15849" y="674750"/>
                  <a:pt x="13694" y="676809"/>
                </a:cubicBezTo>
                <a:cubicBezTo>
                  <a:pt x="10318" y="680042"/>
                  <a:pt x="7683" y="687241"/>
                  <a:pt x="8953" y="691501"/>
                </a:cubicBezTo>
                <a:cubicBezTo>
                  <a:pt x="11814" y="701074"/>
                  <a:pt x="15869" y="710964"/>
                  <a:pt x="21971" y="718738"/>
                </a:cubicBezTo>
                <a:cubicBezTo>
                  <a:pt x="32196" y="731777"/>
                  <a:pt x="44137" y="743512"/>
                  <a:pt x="55892" y="755268"/>
                </a:cubicBezTo>
                <a:cubicBezTo>
                  <a:pt x="59709" y="759084"/>
                  <a:pt x="61471" y="761535"/>
                  <a:pt x="59337" y="767311"/>
                </a:cubicBezTo>
                <a:cubicBezTo>
                  <a:pt x="42991" y="811562"/>
                  <a:pt x="64025" y="872218"/>
                  <a:pt x="124243" y="885141"/>
                </a:cubicBezTo>
                <a:cubicBezTo>
                  <a:pt x="146197" y="889857"/>
                  <a:pt x="169028" y="890680"/>
                  <a:pt x="191517" y="892561"/>
                </a:cubicBezTo>
                <a:cubicBezTo>
                  <a:pt x="198001" y="893102"/>
                  <a:pt x="203183" y="894508"/>
                  <a:pt x="208357" y="898661"/>
                </a:cubicBezTo>
                <a:cubicBezTo>
                  <a:pt x="240735" y="924663"/>
                  <a:pt x="277339" y="939019"/>
                  <a:pt x="319379" y="938230"/>
                </a:cubicBezTo>
                <a:cubicBezTo>
                  <a:pt x="358194" y="937495"/>
                  <a:pt x="391291" y="922164"/>
                  <a:pt x="420754" y="898222"/>
                </a:cubicBezTo>
                <a:cubicBezTo>
                  <a:pt x="428337" y="892059"/>
                  <a:pt x="435845" y="889965"/>
                  <a:pt x="445389" y="890056"/>
                </a:cubicBezTo>
                <a:cubicBezTo>
                  <a:pt x="523183" y="890796"/>
                  <a:pt x="600992" y="891777"/>
                  <a:pt x="678777" y="891037"/>
                </a:cubicBezTo>
                <a:cubicBezTo>
                  <a:pt x="697925" y="890852"/>
                  <a:pt x="717716" y="886747"/>
                  <a:pt x="735970" y="880701"/>
                </a:cubicBezTo>
                <a:cubicBezTo>
                  <a:pt x="765555" y="870901"/>
                  <a:pt x="779842" y="847624"/>
                  <a:pt x="780177" y="816968"/>
                </a:cubicBezTo>
                <a:cubicBezTo>
                  <a:pt x="780515" y="786011"/>
                  <a:pt x="766759" y="762438"/>
                  <a:pt x="738223" y="748967"/>
                </a:cubicBezTo>
                <a:cubicBezTo>
                  <a:pt x="712234" y="736703"/>
                  <a:pt x="684042" y="735797"/>
                  <a:pt x="656044" y="734788"/>
                </a:cubicBezTo>
                <a:cubicBezTo>
                  <a:pt x="641104" y="734246"/>
                  <a:pt x="626138" y="734692"/>
                  <a:pt x="610093" y="734692"/>
                </a:cubicBezTo>
                <a:cubicBezTo>
                  <a:pt x="613270" y="714516"/>
                  <a:pt x="610922" y="697249"/>
                  <a:pt x="603821" y="680903"/>
                </a:cubicBezTo>
                <a:cubicBezTo>
                  <a:pt x="591749" y="653137"/>
                  <a:pt x="568253" y="642666"/>
                  <a:pt x="539903" y="641191"/>
                </a:cubicBezTo>
                <a:cubicBezTo>
                  <a:pt x="507581" y="639509"/>
                  <a:pt x="478724" y="650318"/>
                  <a:pt x="452234" y="668009"/>
                </a:cubicBezTo>
                <a:cubicBezTo>
                  <a:pt x="446936" y="671549"/>
                  <a:pt x="442593" y="671563"/>
                  <a:pt x="436594" y="669575"/>
                </a:cubicBezTo>
                <a:cubicBezTo>
                  <a:pt x="390367" y="654250"/>
                  <a:pt x="355533" y="623190"/>
                  <a:pt x="326539" y="586146"/>
                </a:cubicBezTo>
                <a:cubicBezTo>
                  <a:pt x="275529" y="520979"/>
                  <a:pt x="243413" y="446645"/>
                  <a:pt x="227404" y="365433"/>
                </a:cubicBezTo>
                <a:cubicBezTo>
                  <a:pt x="223039" y="343308"/>
                  <a:pt x="227972" y="322179"/>
                  <a:pt x="234801" y="301282"/>
                </a:cubicBezTo>
                <a:cubicBezTo>
                  <a:pt x="246488" y="265536"/>
                  <a:pt x="263232" y="232779"/>
                  <a:pt x="292076" y="207690"/>
                </a:cubicBezTo>
                <a:cubicBezTo>
                  <a:pt x="300766" y="200135"/>
                  <a:pt x="310641" y="193760"/>
                  <a:pt x="320598" y="187907"/>
                </a:cubicBezTo>
                <a:cubicBezTo>
                  <a:pt x="338303" y="177508"/>
                  <a:pt x="348487" y="163469"/>
                  <a:pt x="346079" y="142113"/>
                </a:cubicBezTo>
                <a:cubicBezTo>
                  <a:pt x="345956" y="141050"/>
                  <a:pt x="346326" y="139931"/>
                  <a:pt x="346580" y="137926"/>
                </a:cubicBezTo>
                <a:cubicBezTo>
                  <a:pt x="353917" y="139780"/>
                  <a:pt x="360882" y="141830"/>
                  <a:pt x="367970" y="143271"/>
                </a:cubicBezTo>
                <a:cubicBezTo>
                  <a:pt x="384618" y="146662"/>
                  <a:pt x="401302" y="149907"/>
                  <a:pt x="418349" y="145441"/>
                </a:cubicBezTo>
                <a:cubicBezTo>
                  <a:pt x="419922" y="145029"/>
                  <a:pt x="422453" y="145544"/>
                  <a:pt x="423585" y="146629"/>
                </a:cubicBezTo>
                <a:cubicBezTo>
                  <a:pt x="429919" y="152682"/>
                  <a:pt x="436548" y="158589"/>
                  <a:pt x="441860" y="165494"/>
                </a:cubicBezTo>
                <a:cubicBezTo>
                  <a:pt x="444522" y="168961"/>
                  <a:pt x="444825" y="174366"/>
                  <a:pt x="445813" y="178972"/>
                </a:cubicBezTo>
                <a:cubicBezTo>
                  <a:pt x="447617" y="187399"/>
                  <a:pt x="449141" y="195881"/>
                  <a:pt x="450781" y="204343"/>
                </a:cubicBezTo>
                <a:cubicBezTo>
                  <a:pt x="451639" y="204261"/>
                  <a:pt x="452498" y="204178"/>
                  <a:pt x="453355" y="204096"/>
                </a:cubicBezTo>
                <a:cubicBezTo>
                  <a:pt x="454164" y="194096"/>
                  <a:pt x="454968" y="184092"/>
                  <a:pt x="455728" y="174703"/>
                </a:cubicBezTo>
                <a:lnTo>
                  <a:pt x="486865" y="174703"/>
                </a:lnTo>
                <a:cubicBezTo>
                  <a:pt x="487057" y="173996"/>
                  <a:pt x="487242" y="173282"/>
                  <a:pt x="487427" y="172575"/>
                </a:cubicBezTo>
                <a:cubicBezTo>
                  <a:pt x="463835" y="168005"/>
                  <a:pt x="445140" y="155982"/>
                  <a:pt x="430419" y="135778"/>
                </a:cubicBezTo>
                <a:cubicBezTo>
                  <a:pt x="439828" y="125814"/>
                  <a:pt x="437796" y="115850"/>
                  <a:pt x="433046" y="105768"/>
                </a:cubicBezTo>
                <a:cubicBezTo>
                  <a:pt x="431716" y="99269"/>
                  <a:pt x="428374" y="93183"/>
                  <a:pt x="423605" y="88036"/>
                </a:cubicBezTo>
                <a:cubicBezTo>
                  <a:pt x="416050" y="74051"/>
                  <a:pt x="408657" y="59982"/>
                  <a:pt x="401307" y="45886"/>
                </a:cubicBezTo>
                <a:cubicBezTo>
                  <a:pt x="394596" y="33005"/>
                  <a:pt x="385468" y="24055"/>
                  <a:pt x="369759" y="24385"/>
                </a:cubicBezTo>
                <a:cubicBezTo>
                  <a:pt x="367647" y="24425"/>
                  <a:pt x="365381" y="23335"/>
                  <a:pt x="363398" y="22353"/>
                </a:cubicBezTo>
                <a:cubicBezTo>
                  <a:pt x="290828" y="-13797"/>
                  <a:pt x="222361" y="-5219"/>
                  <a:pt x="157757" y="41707"/>
                </a:cubicBezTo>
                <a:cubicBezTo>
                  <a:pt x="147065" y="49470"/>
                  <a:pt x="137375" y="58808"/>
                  <a:pt x="128124" y="68307"/>
                </a:cubicBezTo>
                <a:cubicBezTo>
                  <a:pt x="115058" y="81724"/>
                  <a:pt x="101442" y="94090"/>
                  <a:pt x="85177" y="103731"/>
                </a:cubicBezTo>
                <a:cubicBezTo>
                  <a:pt x="34573" y="133726"/>
                  <a:pt x="10403" y="180227"/>
                  <a:pt x="2457" y="237049"/>
                </a:cubicBezTo>
                <a:cubicBezTo>
                  <a:pt x="-6266" y="299430"/>
                  <a:pt x="9079" y="356993"/>
                  <a:pt x="35199" y="412833"/>
                </a:cubicBezTo>
                <a:cubicBezTo>
                  <a:pt x="57818" y="461216"/>
                  <a:pt x="87848" y="505087"/>
                  <a:pt x="117297" y="549310"/>
                </a:cubicBezTo>
                <a:close/>
              </a:path>
            </a:pathLst>
          </a:custGeom>
          <a:solidFill>
            <a:srgbClr val="09272E"/>
          </a:solidFill>
          <a:ln w="167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B6C00F9A-C93A-FE19-8784-A1FA074C8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1106440"/>
              </p:ext>
            </p:extLst>
          </p:nvPr>
        </p:nvGraphicFramePr>
        <p:xfrm>
          <a:off x="9058633" y="3920066"/>
          <a:ext cx="2683436" cy="115853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341718">
                  <a:extLst>
                    <a:ext uri="{9D8B030D-6E8A-4147-A177-3AD203B41FA5}">
                      <a16:colId xmlns:a16="http://schemas.microsoft.com/office/drawing/2014/main" val="3660000362"/>
                    </a:ext>
                  </a:extLst>
                </a:gridCol>
                <a:gridCol w="1341718">
                  <a:extLst>
                    <a:ext uri="{9D8B030D-6E8A-4147-A177-3AD203B41FA5}">
                      <a16:colId xmlns:a16="http://schemas.microsoft.com/office/drawing/2014/main" val="79719259"/>
                    </a:ext>
                  </a:extLst>
                </a:gridCol>
              </a:tblGrid>
              <a:tr h="579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Tricks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Office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8101785"/>
                  </a:ext>
                </a:extLst>
              </a:tr>
              <a:tr h="5792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Text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4215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170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7D85FB26-0429-9878-A4EB-D2B167811C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p/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0A27C27-663C-B562-40B9-B3B480C4E1E7}"/>
              </a:ext>
            </a:extLst>
          </p:cNvPr>
          <p:cNvSpPr/>
          <p:nvPr/>
        </p:nvSpPr>
        <p:spPr>
          <a:xfrm>
            <a:off x="279918" y="251927"/>
            <a:ext cx="11632164" cy="6354146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E5D4D39D-4128-48C6-21FD-82922653B4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473204"/>
              </p:ext>
            </p:extLst>
          </p:nvPr>
        </p:nvGraphicFramePr>
        <p:xfrm>
          <a:off x="1190625" y="719666"/>
          <a:ext cx="9791700" cy="530013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97648">
                  <a:extLst>
                    <a:ext uri="{9D8B030D-6E8A-4147-A177-3AD203B41FA5}">
                      <a16:colId xmlns:a16="http://schemas.microsoft.com/office/drawing/2014/main" val="522434268"/>
                    </a:ext>
                  </a:extLst>
                </a:gridCol>
                <a:gridCol w="7294052">
                  <a:extLst>
                    <a:ext uri="{9D8B030D-6E8A-4147-A177-3AD203B41FA5}">
                      <a16:colId xmlns:a16="http://schemas.microsoft.com/office/drawing/2014/main" val="1410072594"/>
                    </a:ext>
                  </a:extLst>
                </a:gridCol>
              </a:tblGrid>
              <a:tr h="5300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함수 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128571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UPPER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글자를 대문자로 변경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7631338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LOWER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글자를 소문자로 변경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440428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FIND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 내에서 정해진 문자의 위치 찾기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8764922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LEN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글자수 구하기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9731287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TRIM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왼쪽과 오른쪽 끝 공백 제거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9460258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LEFT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왼쪽에서 </a:t>
                      </a:r>
                      <a:r>
                        <a:rPr lang="ko-KR" altLang="en-US" dirty="0" err="1"/>
                        <a:t>부터</a:t>
                      </a:r>
                      <a:r>
                        <a:rPr lang="ko-KR" altLang="en-US" dirty="0"/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157875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RIGHT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오른쪽에서 </a:t>
                      </a:r>
                      <a:r>
                        <a:rPr lang="ko-KR" altLang="en-US" dirty="0" err="1"/>
                        <a:t>부터</a:t>
                      </a:r>
                      <a:r>
                        <a:rPr lang="ko-KR" altLang="en-US" dirty="0"/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5094744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MID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문자열의 중간위치에서 </a:t>
                      </a:r>
                      <a:r>
                        <a:rPr lang="ko-KR" altLang="en-US" dirty="0" err="1"/>
                        <a:t>부터</a:t>
                      </a:r>
                      <a:r>
                        <a:rPr lang="ko-KR" altLang="en-US" dirty="0"/>
                        <a:t> 지정된 글자수 만큼의 문자열 가져오기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0236973"/>
                  </a:ext>
                </a:extLst>
              </a:tr>
              <a:tr h="5300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SUBSTITUTE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전체 </a:t>
                      </a:r>
                      <a:r>
                        <a:rPr lang="ko-KR" altLang="en-US" dirty="0" err="1"/>
                        <a:t>문자중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‘Old’</a:t>
                      </a:r>
                      <a:r>
                        <a:rPr lang="ko-KR" altLang="en-US" dirty="0"/>
                        <a:t>문자를 </a:t>
                      </a:r>
                      <a:r>
                        <a:rPr lang="en-US" altLang="ko-KR" dirty="0"/>
                        <a:t>‘New’</a:t>
                      </a:r>
                      <a:r>
                        <a:rPr lang="ko-KR" altLang="en-US" dirty="0"/>
                        <a:t>문자로 바꾸기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5301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7347526"/>
      </p:ext>
    </p:extLst>
  </p:cSld>
  <p:clrMapOvr>
    <a:masterClrMapping/>
  </p:clrMapOvr>
</p:sld>
</file>

<file path=ppt/theme/_rels/them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_Office_YT">
  <a:themeElements>
    <a:clrScheme name="T_Office_Y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C74421"/>
      </a:accent1>
      <a:accent2>
        <a:srgbClr val="107C41"/>
      </a:accent2>
      <a:accent3>
        <a:srgbClr val="1D60C0"/>
      </a:accent3>
      <a:accent4>
        <a:srgbClr val="37709F"/>
      </a:accent4>
      <a:accent5>
        <a:srgbClr val="FFCC3F"/>
      </a:accent5>
      <a:accent6>
        <a:srgbClr val="528F52"/>
      </a:accent6>
      <a:hlink>
        <a:srgbClr val="F21213"/>
      </a:hlink>
      <a:folHlink>
        <a:srgbClr val="B6A394"/>
      </a:folHlink>
    </a:clrScheme>
    <a:fontScheme name="Tricks_Office">
      <a:majorFont>
        <a:latin typeface="TmonMonsori Black"/>
        <a:ea typeface="Tmon몬소리 Black"/>
        <a:cs typeface=""/>
      </a:majorFont>
      <a:minorFont>
        <a:latin typeface="Arial Black"/>
        <a:ea typeface="배달의민족 한나체 Pro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>
    <a:spDef>
      <a:spPr>
        <a:noFill/>
        <a:ln w="34925"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_Office_YT" id="{4CFB358B-5B11-4C99-803D-5F8DC5DB73CB}" vid="{EC05670A-99AF-40D7-A0BC-0D16664B1F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3810</TotalTime>
  <Words>77</Words>
  <Application>Microsoft Office PowerPoint</Application>
  <PresentationFormat>와이드스크린</PresentationFormat>
  <Paragraphs>27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TmonMonsori Black</vt:lpstr>
      <vt:lpstr>Arial</vt:lpstr>
      <vt:lpstr>Arial Black</vt:lpstr>
      <vt:lpstr>Calibri</vt:lpstr>
      <vt:lpstr>T_Office_YT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업무용 매크로 모음 (VBA)</dc:title>
  <dc:creator>이 주석</dc:creator>
  <cp:lastModifiedBy>잔 마왕</cp:lastModifiedBy>
  <cp:revision>49</cp:revision>
  <dcterms:created xsi:type="dcterms:W3CDTF">2019-09-14T04:33:08Z</dcterms:created>
  <dcterms:modified xsi:type="dcterms:W3CDTF">2022-09-27T18:00:03Z</dcterms:modified>
</cp:coreProperties>
</file>

<file path=docProps/thumbnail.jpeg>
</file>